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90" r:id="rId2"/>
    <p:sldId id="688" r:id="rId3"/>
    <p:sldId id="692" r:id="rId4"/>
    <p:sldId id="699" r:id="rId5"/>
    <p:sldId id="693" r:id="rId6"/>
    <p:sldId id="694" r:id="rId7"/>
    <p:sldId id="696" r:id="rId8"/>
    <p:sldId id="697" r:id="rId9"/>
    <p:sldId id="695" r:id="rId10"/>
    <p:sldId id="698" r:id="rId11"/>
    <p:sldId id="691" r:id="rId12"/>
  </p:sldIdLst>
  <p:sldSz cx="14398625" cy="8099425"/>
  <p:notesSz cx="6858000" cy="9144000"/>
  <p:defaultTextStyle>
    <a:defPPr>
      <a:defRPr lang="fr-FR"/>
    </a:defPPr>
    <a:lvl1pPr marL="0" algn="l" defTabSz="143981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1pPr>
    <a:lvl2pPr marL="719906" algn="l" defTabSz="143981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2pPr>
    <a:lvl3pPr marL="1439811" algn="l" defTabSz="143981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3pPr>
    <a:lvl4pPr marL="2159717" algn="l" defTabSz="143981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4pPr>
    <a:lvl5pPr marL="2879622" algn="l" defTabSz="143981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5pPr>
    <a:lvl6pPr marL="3599528" algn="l" defTabSz="143981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6pPr>
    <a:lvl7pPr marL="4319434" algn="l" defTabSz="143981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7pPr>
    <a:lvl8pPr marL="5039339" algn="l" defTabSz="143981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8pPr>
    <a:lvl9pPr marL="5759246" algn="l" defTabSz="1439811" rtl="0" eaLnBrk="1" latinLnBrk="0" hangingPunct="1">
      <a:defRPr sz="28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551" userDrawn="1">
          <p15:clr>
            <a:srgbClr val="A4A3A4"/>
          </p15:clr>
        </p15:guide>
        <p15:guide id="5" pos="4535" userDrawn="1">
          <p15:clr>
            <a:srgbClr val="A4A3A4"/>
          </p15:clr>
        </p15:guide>
        <p15:guide id="6" pos="2358" userDrawn="1">
          <p15:clr>
            <a:srgbClr val="A4A3A4"/>
          </p15:clr>
        </p15:guide>
        <p15:guide id="7" pos="49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290"/>
    <a:srgbClr val="F7B322"/>
    <a:srgbClr val="017898"/>
    <a:srgbClr val="046E8B"/>
    <a:srgbClr val="017897"/>
    <a:srgbClr val="F6B40C"/>
    <a:srgbClr val="123B4C"/>
    <a:srgbClr val="056783"/>
    <a:srgbClr val="0A576F"/>
    <a:srgbClr val="EE3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howGuides="1">
      <p:cViewPr varScale="1">
        <p:scale>
          <a:sx n="89" d="100"/>
          <a:sy n="89" d="100"/>
        </p:scale>
        <p:origin x="108" y="66"/>
      </p:cViewPr>
      <p:guideLst>
        <p:guide orient="horz" pos="2551"/>
        <p:guide pos="4535"/>
        <p:guide pos="2358"/>
        <p:guide pos="49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Khmer UI" panose="020B0502040204020203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E9573-0C49-4C54-9953-465B35CCF603}" type="datetimeFigureOut">
              <a:rPr lang="fr-FR" smtClean="0">
                <a:latin typeface="Khmer UI" panose="020B0502040204020203" pitchFamily="34" charset="0"/>
              </a:rPr>
              <a:t>09/03/2016</a:t>
            </a:fld>
            <a:endParaRPr lang="fr-FR" dirty="0">
              <a:latin typeface="Khmer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Khmer UI" panose="020B050204020402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608DC-88FA-4763-BF0C-36424EDE3CFA}" type="slidenum">
              <a:rPr lang="fr-FR" smtClean="0">
                <a:latin typeface="Khmer UI" panose="020B0502040204020203" pitchFamily="34" charset="0"/>
              </a:rPr>
              <a:t>‹N°›</a:t>
            </a:fld>
            <a:endParaRPr lang="fr-FR" dirty="0">
              <a:latin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0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Khmer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Khmer UI" panose="020B0502040204020203" pitchFamily="34" charset="0"/>
              </a:defRPr>
            </a:lvl1pPr>
          </a:lstStyle>
          <a:p>
            <a:fld id="{7FBC521B-F5BD-4F92-BF00-2A7A6D5928C2}" type="datetimeFigureOut">
              <a:rPr lang="fr-FR" smtClean="0"/>
              <a:pPr/>
              <a:t>09/03/2016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Khmer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Khmer UI" panose="020B0502040204020203" pitchFamily="34" charset="0"/>
              </a:defRPr>
            </a:lvl1pPr>
          </a:lstStyle>
          <a:p>
            <a:fld id="{32516AFB-FF26-4ACD-9088-ACF94823EB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96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Khmer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Khmer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Khmer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Khmer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Khmer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9931" y="7506973"/>
            <a:ext cx="3359680" cy="431219"/>
          </a:xfrm>
          <a:prstGeom prst="rect">
            <a:avLst/>
          </a:prstGeom>
        </p:spPr>
        <p:txBody>
          <a:bodyPr/>
          <a:lstStyle/>
          <a:p>
            <a:fld id="{AF373E49-663B-4506-A023-3F3AD88DDA0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919533" y="7506973"/>
            <a:ext cx="4559565" cy="43121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504A-3208-41C5-A54C-D749081487E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9"/>
          <a:stretch/>
        </p:blipFill>
        <p:spPr>
          <a:xfrm>
            <a:off x="1811616" y="233288"/>
            <a:ext cx="6327856" cy="85185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46" y="6642000"/>
            <a:ext cx="3020180" cy="93802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68" y="5273629"/>
            <a:ext cx="3834716" cy="188382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73" y="1051388"/>
            <a:ext cx="7803556" cy="43163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191251" y="1025376"/>
            <a:ext cx="1584126" cy="171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88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9931" y="7506973"/>
            <a:ext cx="3359680" cy="431219"/>
          </a:xfrm>
          <a:prstGeom prst="rect">
            <a:avLst/>
          </a:prstGeom>
        </p:spPr>
        <p:txBody>
          <a:bodyPr/>
          <a:lstStyle/>
          <a:p>
            <a:fld id="{AF373E49-663B-4506-A023-3F3AD88DDA0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919533" y="7506973"/>
            <a:ext cx="4559565" cy="43121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504A-3208-41C5-A54C-D749081487E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9"/>
          <a:stretch/>
        </p:blipFill>
        <p:spPr>
          <a:xfrm>
            <a:off x="1811616" y="233288"/>
            <a:ext cx="6327856" cy="85185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46" y="6642000"/>
            <a:ext cx="3020180" cy="93802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191251" y="1025376"/>
            <a:ext cx="1584126" cy="171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52" y="6538405"/>
            <a:ext cx="2520280" cy="1238102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6191251" y="1221068"/>
            <a:ext cx="7416773" cy="3836756"/>
          </a:xfrm>
          <a:effectLst>
            <a:outerShdw blurRad="1778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6000" b="1" spc="-150" baseline="0">
                <a:solidFill>
                  <a:srgbClr val="F7B322"/>
                </a:solidFill>
                <a:latin typeface="+mj-lt"/>
              </a:defRPr>
            </a:lvl1pPr>
          </a:lstStyle>
          <a:p>
            <a:r>
              <a:rPr lang="fr-FR" dirty="0" smtClean="0"/>
              <a:t>TITRE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46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55556" y="2177503"/>
            <a:ext cx="11768006" cy="48245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B32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Khmer UI" panose="020B0502040204020203" pitchFamily="34" charset="0"/>
              </a:defRPr>
            </a:lvl1pPr>
            <a:lvl2pPr marL="612784" indent="-342900">
              <a:buClr>
                <a:srgbClr val="F7B322"/>
              </a:buClr>
              <a:buSzPct val="100000"/>
              <a:buFont typeface="Khmer UI" panose="020B0502040204020203" pitchFamily="34" charset="0"/>
              <a:buChar char="–"/>
              <a:defRPr sz="2000">
                <a:solidFill>
                  <a:schemeClr val="accent2"/>
                </a:solidFill>
                <a:latin typeface="Khmer UI" panose="020B0502040204020203" pitchFamily="34" charset="0"/>
              </a:defRPr>
            </a:lvl2pPr>
            <a:lvl3pPr marL="823931" indent="-28575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  <a:latin typeface="Khmer UI" panose="020B0502040204020203" pitchFamily="34" charset="0"/>
              </a:defRPr>
            </a:lvl3pPr>
            <a:lvl4pPr marL="808065" indent="0"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Khmer UI" panose="020B0502040204020203" pitchFamily="34" charset="0"/>
              </a:defRPr>
            </a:lvl4pPr>
            <a:lvl5pPr marL="985870" indent="0"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Khmer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050849" y="630369"/>
            <a:ext cx="11768006" cy="774012"/>
          </a:xfrm>
        </p:spPr>
        <p:txBody>
          <a:bodyPr>
            <a:noAutofit/>
          </a:bodyPr>
          <a:lstStyle>
            <a:lvl1pPr marL="0" indent="0">
              <a:buNone/>
              <a:defRPr sz="4000" b="1" spc="-150">
                <a:solidFill>
                  <a:schemeClr val="accent3"/>
                </a:solidFill>
                <a:latin typeface="Verdana" panose="020B0604030504040204" pitchFamily="34" charset="0"/>
              </a:defRPr>
            </a:lvl1pPr>
            <a:lvl2pPr marL="539982" indent="0">
              <a:buNone/>
              <a:defRPr/>
            </a:lvl2pPr>
            <a:lvl3pPr marL="1079966" indent="0">
              <a:buNone/>
              <a:defRPr/>
            </a:lvl3pPr>
            <a:lvl4pPr marL="1619948" indent="0">
              <a:buNone/>
              <a:defRPr/>
            </a:lvl4pPr>
            <a:lvl5pPr marL="2159931" indent="0">
              <a:buNone/>
              <a:defRPr/>
            </a:lvl5pPr>
          </a:lstStyle>
          <a:p>
            <a:pPr lvl="0"/>
            <a:r>
              <a:rPr lang="fr-FR" dirty="0" smtClean="0"/>
              <a:t>TITRE DES SLIDES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438672" cy="8099425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Khmer UI" panose="020B0502040204020203" pitchFamily="34" charset="0"/>
            </a:endParaRP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214536" y="7362080"/>
            <a:ext cx="1224137" cy="380200"/>
            <a:chOff x="430560" y="5129832"/>
            <a:chExt cx="3020180" cy="938026"/>
          </a:xfrm>
        </p:grpSpPr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60" y="5129832"/>
              <a:ext cx="3020180" cy="93802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3022848" y="5129832"/>
              <a:ext cx="288032" cy="936104"/>
            </a:xfrm>
            <a:prstGeom prst="rect">
              <a:avLst/>
            </a:prstGeom>
            <a:solidFill>
              <a:srgbClr val="F6B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" name="Connecteur droit 9"/>
          <p:cNvCxnSpPr/>
          <p:nvPr userDrawn="1"/>
        </p:nvCxnSpPr>
        <p:spPr>
          <a:xfrm>
            <a:off x="2160112" y="591372"/>
            <a:ext cx="800252" cy="0"/>
          </a:xfrm>
          <a:prstGeom prst="line">
            <a:avLst/>
          </a:prstGeom>
          <a:ln w="825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451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050849" y="630369"/>
            <a:ext cx="11768006" cy="774012"/>
          </a:xfrm>
        </p:spPr>
        <p:txBody>
          <a:bodyPr>
            <a:noAutofit/>
          </a:bodyPr>
          <a:lstStyle>
            <a:lvl1pPr marL="0" indent="0">
              <a:buNone/>
              <a:defRPr sz="4000" b="1" spc="-150">
                <a:solidFill>
                  <a:schemeClr val="accent3"/>
                </a:solidFill>
                <a:latin typeface="Verdana" panose="020B0604030504040204" pitchFamily="34" charset="0"/>
              </a:defRPr>
            </a:lvl1pPr>
            <a:lvl2pPr marL="539982" indent="0">
              <a:buNone/>
              <a:defRPr/>
            </a:lvl2pPr>
            <a:lvl3pPr marL="1079966" indent="0">
              <a:buNone/>
              <a:defRPr/>
            </a:lvl3pPr>
            <a:lvl4pPr marL="1619948" indent="0">
              <a:buNone/>
              <a:defRPr/>
            </a:lvl4pPr>
            <a:lvl5pPr marL="2159931" indent="0">
              <a:buNone/>
              <a:defRPr/>
            </a:lvl5pPr>
          </a:lstStyle>
          <a:p>
            <a:pPr lvl="0"/>
            <a:r>
              <a:rPr lang="fr-FR" dirty="0" smtClean="0"/>
              <a:t>TITRE DES SLIDES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438672" cy="8099425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Khmer UI" panose="020B0502040204020203" pitchFamily="34" charset="0"/>
            </a:endParaRP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214536" y="7362080"/>
            <a:ext cx="1224137" cy="380200"/>
            <a:chOff x="430560" y="5129832"/>
            <a:chExt cx="3020180" cy="938026"/>
          </a:xfrm>
        </p:grpSpPr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60" y="5129832"/>
              <a:ext cx="3020180" cy="93802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3022848" y="5129832"/>
              <a:ext cx="288032" cy="936104"/>
            </a:xfrm>
            <a:prstGeom prst="rect">
              <a:avLst/>
            </a:prstGeom>
            <a:solidFill>
              <a:srgbClr val="F6B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" name="Connecteur droit 9"/>
          <p:cNvCxnSpPr/>
          <p:nvPr userDrawn="1"/>
        </p:nvCxnSpPr>
        <p:spPr>
          <a:xfrm>
            <a:off x="2160112" y="591372"/>
            <a:ext cx="800252" cy="0"/>
          </a:xfrm>
          <a:prstGeom prst="line">
            <a:avLst/>
          </a:prstGeom>
          <a:ln w="825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051050" y="1588268"/>
            <a:ext cx="11768138" cy="40011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539982" indent="0">
              <a:buNone/>
              <a:defRPr/>
            </a:lvl2pPr>
            <a:lvl3pPr marL="1079966" indent="0">
              <a:buNone/>
              <a:defRPr/>
            </a:lvl3pPr>
            <a:lvl4pPr marL="1619948" indent="0">
              <a:buNone/>
              <a:defRPr/>
            </a:lvl4pPr>
            <a:lvl5pPr marL="2159931" indent="0">
              <a:buNone/>
              <a:defRPr/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160112" y="1498244"/>
            <a:ext cx="462466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55556" y="2177503"/>
            <a:ext cx="11768006" cy="48245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B32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Khmer UI" panose="020B0502040204020203" pitchFamily="34" charset="0"/>
              </a:defRPr>
            </a:lvl1pPr>
            <a:lvl2pPr marL="612784" indent="-342900">
              <a:buClr>
                <a:srgbClr val="F7B322"/>
              </a:buClr>
              <a:buSzPct val="100000"/>
              <a:buFont typeface="Khmer UI" panose="020B0502040204020203" pitchFamily="34" charset="0"/>
              <a:buChar char="–"/>
              <a:defRPr sz="2000">
                <a:solidFill>
                  <a:schemeClr val="accent2"/>
                </a:solidFill>
                <a:latin typeface="Khmer UI" panose="020B0502040204020203" pitchFamily="34" charset="0"/>
              </a:defRPr>
            </a:lvl2pPr>
            <a:lvl3pPr marL="823931" indent="-28575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  <a:latin typeface="Khmer UI" panose="020B0502040204020203" pitchFamily="34" charset="0"/>
              </a:defRPr>
            </a:lvl3pPr>
            <a:lvl4pPr marL="808065" indent="0"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Khmer UI" panose="020B0502040204020203" pitchFamily="34" charset="0"/>
              </a:defRPr>
            </a:lvl4pPr>
            <a:lvl5pPr marL="985870" indent="0"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Khmer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593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050849" y="630369"/>
            <a:ext cx="11768006" cy="774012"/>
          </a:xfrm>
        </p:spPr>
        <p:txBody>
          <a:bodyPr>
            <a:noAutofit/>
          </a:bodyPr>
          <a:lstStyle>
            <a:lvl1pPr marL="0" indent="0">
              <a:buNone/>
              <a:defRPr sz="4000" b="1" spc="-150">
                <a:solidFill>
                  <a:schemeClr val="accent3"/>
                </a:solidFill>
                <a:latin typeface="Verdana" panose="020B0604030504040204" pitchFamily="34" charset="0"/>
              </a:defRPr>
            </a:lvl1pPr>
            <a:lvl2pPr marL="539982" indent="0">
              <a:buNone/>
              <a:defRPr/>
            </a:lvl2pPr>
            <a:lvl3pPr marL="1079966" indent="0">
              <a:buNone/>
              <a:defRPr/>
            </a:lvl3pPr>
            <a:lvl4pPr marL="1619948" indent="0">
              <a:buNone/>
              <a:defRPr/>
            </a:lvl4pPr>
            <a:lvl5pPr marL="2159931" indent="0">
              <a:buNone/>
              <a:defRPr/>
            </a:lvl5pPr>
          </a:lstStyle>
          <a:p>
            <a:pPr lvl="0"/>
            <a:r>
              <a:rPr lang="fr-FR" dirty="0" smtClean="0"/>
              <a:t>TITRE DES SLIDES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438672" cy="8099425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Khmer UI" panose="020B0502040204020203" pitchFamily="34" charset="0"/>
            </a:endParaRP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214536" y="7362080"/>
            <a:ext cx="1224137" cy="380200"/>
            <a:chOff x="430560" y="5129832"/>
            <a:chExt cx="3020180" cy="938026"/>
          </a:xfrm>
        </p:grpSpPr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60" y="5129832"/>
              <a:ext cx="3020180" cy="93802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3022848" y="5129832"/>
              <a:ext cx="288032" cy="936104"/>
            </a:xfrm>
            <a:prstGeom prst="rect">
              <a:avLst/>
            </a:prstGeom>
            <a:solidFill>
              <a:srgbClr val="F6B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" name="Connecteur droit 9"/>
          <p:cNvCxnSpPr/>
          <p:nvPr userDrawn="1"/>
        </p:nvCxnSpPr>
        <p:spPr>
          <a:xfrm>
            <a:off x="2160112" y="591372"/>
            <a:ext cx="800252" cy="0"/>
          </a:xfrm>
          <a:prstGeom prst="line">
            <a:avLst/>
          </a:prstGeom>
          <a:ln w="825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051050" y="1588268"/>
            <a:ext cx="11768138" cy="40011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539982" indent="0">
              <a:buNone/>
              <a:defRPr/>
            </a:lvl2pPr>
            <a:lvl3pPr marL="1079966" indent="0">
              <a:buNone/>
              <a:defRPr/>
            </a:lvl3pPr>
            <a:lvl4pPr marL="1619948" indent="0">
              <a:buNone/>
              <a:defRPr/>
            </a:lvl4pPr>
            <a:lvl5pPr marL="2159931" indent="0">
              <a:buNone/>
              <a:defRPr/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160112" y="1498244"/>
            <a:ext cx="462466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919392" y="2177503"/>
            <a:ext cx="5904170" cy="48245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B32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Khmer UI" panose="020B0502040204020203" pitchFamily="34" charset="0"/>
              </a:defRPr>
            </a:lvl1pPr>
            <a:lvl2pPr marL="612784" indent="-342900">
              <a:buClr>
                <a:srgbClr val="F7B322"/>
              </a:buClr>
              <a:buSzPct val="100000"/>
              <a:buFont typeface="Khmer UI" panose="020B0502040204020203" pitchFamily="34" charset="0"/>
              <a:buChar char="–"/>
              <a:defRPr sz="2000">
                <a:solidFill>
                  <a:schemeClr val="accent2"/>
                </a:solidFill>
                <a:latin typeface="Khmer UI" panose="020B0502040204020203" pitchFamily="34" charset="0"/>
              </a:defRPr>
            </a:lvl2pPr>
            <a:lvl3pPr marL="823931" indent="-285750"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  <a:latin typeface="Khmer UI" panose="020B0502040204020203" pitchFamily="34" charset="0"/>
              </a:defRPr>
            </a:lvl3pPr>
            <a:lvl4pPr marL="808065" indent="0"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Khmer UI" panose="020B0502040204020203" pitchFamily="34" charset="0"/>
              </a:defRPr>
            </a:lvl4pPr>
            <a:lvl5pPr marL="985870" indent="0"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Khmer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3"/>
          </p:nvPr>
        </p:nvSpPr>
        <p:spPr>
          <a:xfrm>
            <a:off x="2128436" y="2177504"/>
            <a:ext cx="5430916" cy="4824536"/>
          </a:xfrm>
          <a:ln w="38100">
            <a:solidFill>
              <a:srgbClr val="F7B322"/>
            </a:solidFill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1605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qu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9931" y="7506973"/>
            <a:ext cx="3359680" cy="431219"/>
          </a:xfrm>
          <a:prstGeom prst="rect">
            <a:avLst/>
          </a:prstGeom>
        </p:spPr>
        <p:txBody>
          <a:bodyPr/>
          <a:lstStyle/>
          <a:p>
            <a:fld id="{AF373E49-663B-4506-A023-3F3AD88DDA0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919533" y="7506973"/>
            <a:ext cx="4559565" cy="43121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504A-3208-41C5-A54C-D749081487E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9"/>
          <a:stretch/>
        </p:blipFill>
        <p:spPr>
          <a:xfrm>
            <a:off x="1251" y="1807853"/>
            <a:ext cx="4687459" cy="63102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638372" y="2249512"/>
            <a:ext cx="9359775" cy="1736127"/>
          </a:xfrm>
          <a:effectLst>
            <a:outerShdw blurRad="177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6000" b="1" spc="-150" baseline="0">
                <a:solidFill>
                  <a:srgbClr val="F7B322"/>
                </a:solidFill>
                <a:latin typeface="+mj-lt"/>
              </a:defRPr>
            </a:lvl1pPr>
          </a:lstStyle>
          <a:p>
            <a:r>
              <a:rPr lang="fr-FR" dirty="0" smtClean="0"/>
              <a:t>TITRE SECTION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28847" y="4049712"/>
            <a:ext cx="10079037" cy="2069853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effectLst/>
                <a:latin typeface="+mj-lt"/>
              </a:defRPr>
            </a:lvl1pPr>
            <a:lvl2pPr marL="53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9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9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9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3744125" y="2498192"/>
            <a:ext cx="1444976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46" y="6642000"/>
            <a:ext cx="3020180" cy="93802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52" y="6538405"/>
            <a:ext cx="2520280" cy="12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696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5" userDrawn="1">
          <p15:clr>
            <a:srgbClr val="FBAE40"/>
          </p15:clr>
        </p15:guide>
        <p15:guide id="2" pos="235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9931" y="7506973"/>
            <a:ext cx="3359680" cy="431219"/>
          </a:xfrm>
          <a:prstGeom prst="rect">
            <a:avLst/>
          </a:prstGeom>
        </p:spPr>
        <p:txBody>
          <a:bodyPr/>
          <a:lstStyle/>
          <a:p>
            <a:fld id="{AF373E49-663B-4506-A023-3F3AD88DDA0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919533" y="7506973"/>
            <a:ext cx="4559565" cy="43121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504A-3208-41C5-A54C-D749081487E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9"/>
          <a:stretch/>
        </p:blipFill>
        <p:spPr>
          <a:xfrm>
            <a:off x="1811616" y="233288"/>
            <a:ext cx="6327856" cy="85185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46" y="6642000"/>
            <a:ext cx="3020180" cy="93802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191251" y="1025376"/>
            <a:ext cx="1584126" cy="171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68" y="5273629"/>
            <a:ext cx="3834716" cy="1883827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6191250" y="1221677"/>
            <a:ext cx="6264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kern="1200" spc="-150" baseline="0" dirty="0" smtClean="0">
                <a:solidFill>
                  <a:srgbClr val="F7B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</a:t>
            </a:r>
            <a:endParaRPr lang="fr-FR" sz="6000" b="1" kern="1200" spc="-150" baseline="0" dirty="0">
              <a:solidFill>
                <a:srgbClr val="F7B3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136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9931" y="7506973"/>
            <a:ext cx="3359680" cy="431219"/>
          </a:xfrm>
          <a:prstGeom prst="rect">
            <a:avLst/>
          </a:prstGeom>
        </p:spPr>
        <p:txBody>
          <a:bodyPr/>
          <a:lstStyle/>
          <a:p>
            <a:fld id="{AF373E49-663B-4506-A023-3F3AD88DDA0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919533" y="7506973"/>
            <a:ext cx="4559565" cy="43121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504A-3208-41C5-A54C-D749081487E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9897" y="2516077"/>
            <a:ext cx="12238832" cy="1736127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46" y="6642000"/>
            <a:ext cx="3020180" cy="9380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52" y="6538405"/>
            <a:ext cx="2520280" cy="12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3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9"/>
          <a:stretch/>
        </p:blipFill>
        <p:spPr>
          <a:xfrm>
            <a:off x="1811616" y="233288"/>
            <a:ext cx="6327856" cy="85185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46" y="6642000"/>
            <a:ext cx="3020180" cy="93802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191251" y="1025376"/>
            <a:ext cx="1584126" cy="171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 rot="10800000">
            <a:off x="10369" y="0"/>
            <a:ext cx="14398625" cy="8099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34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934" y="1176307"/>
            <a:ext cx="12958763" cy="134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934" y="2741830"/>
            <a:ext cx="12958763" cy="3860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9931" y="7690818"/>
            <a:ext cx="3359680" cy="431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</a:defRPr>
            </a:lvl1pPr>
          </a:lstStyle>
          <a:p>
            <a:fld id="{46F1382F-B9E9-4AA5-A422-39C4E385A57E}" type="datetimeFigureOut">
              <a:rPr lang="fr-FR" smtClean="0"/>
              <a:pPr/>
              <a:t>09/03/2016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19533" y="7690818"/>
            <a:ext cx="4559565" cy="431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319016" y="7690818"/>
            <a:ext cx="3359680" cy="431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</a:defRPr>
            </a:lvl1pPr>
          </a:lstStyle>
          <a:p>
            <a:fld id="{114D217E-02DE-4F69-8B6B-E9E82E876A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47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8" r:id="rId3"/>
    <p:sldLayoutId id="2147483711" r:id="rId4"/>
    <p:sldLayoutId id="2147483717" r:id="rId5"/>
    <p:sldLayoutId id="2147483719" r:id="rId6"/>
    <p:sldLayoutId id="2147483716" r:id="rId7"/>
    <p:sldLayoutId id="2147483710" r:id="rId8"/>
    <p:sldLayoutId id="2147483709" r:id="rId9"/>
  </p:sldLayoutIdLst>
  <p:timing>
    <p:tnLst>
      <p:par>
        <p:cTn id="1" dur="indefinite" restart="never" nodeType="tmRoot"/>
      </p:par>
    </p:tnLst>
  </p:timing>
  <p:txStyles>
    <p:titleStyle>
      <a:lvl1pPr algn="ctr" defTabSz="1079965" rtl="0" eaLnBrk="1" latinLnBrk="0" hangingPunct="1">
        <a:spcBef>
          <a:spcPct val="0"/>
        </a:spcBef>
        <a:buNone/>
        <a:defRPr sz="4724" kern="1200">
          <a:solidFill>
            <a:schemeClr val="tx1"/>
          </a:solidFill>
          <a:latin typeface="Khmer UI" panose="020B0502040204020203" pitchFamily="34" charset="0"/>
          <a:ea typeface="+mj-ea"/>
          <a:cs typeface="+mj-cs"/>
        </a:defRPr>
      </a:lvl1pPr>
    </p:titleStyle>
    <p:bodyStyle>
      <a:lvl1pPr marL="404986" indent="-404986" algn="l" defTabSz="1079965" rtl="0" eaLnBrk="1" latinLnBrk="0" hangingPunct="1">
        <a:spcBef>
          <a:spcPct val="20000"/>
        </a:spcBef>
        <a:buFont typeface="Arial" pitchFamily="34" charset="0"/>
        <a:buChar char="•"/>
        <a:defRPr sz="3307" kern="1200">
          <a:solidFill>
            <a:schemeClr val="tx1"/>
          </a:solidFill>
          <a:latin typeface="Khmer UI" panose="020B0502040204020203" pitchFamily="34" charset="0"/>
          <a:ea typeface="+mn-ea"/>
          <a:cs typeface="+mn-cs"/>
        </a:defRPr>
      </a:lvl1pPr>
      <a:lvl2pPr marL="877472" indent="-337490" algn="l" defTabSz="1079965" rtl="0" eaLnBrk="1" latinLnBrk="0" hangingPunct="1">
        <a:spcBef>
          <a:spcPct val="20000"/>
        </a:spcBef>
        <a:buFont typeface="Arial" pitchFamily="34" charset="0"/>
        <a:buChar char="–"/>
        <a:defRPr sz="2834" kern="1200">
          <a:solidFill>
            <a:schemeClr val="tx1"/>
          </a:solidFill>
          <a:latin typeface="Khmer UI" panose="020B0502040204020203" pitchFamily="34" charset="0"/>
          <a:ea typeface="+mn-ea"/>
          <a:cs typeface="+mn-cs"/>
        </a:defRPr>
      </a:lvl2pPr>
      <a:lvl3pPr marL="1349957" indent="-269991" algn="l" defTabSz="1079965" rtl="0" eaLnBrk="1" latinLnBrk="0" hangingPunct="1">
        <a:spcBef>
          <a:spcPct val="20000"/>
        </a:spcBef>
        <a:buFont typeface="Arial" pitchFamily="34" charset="0"/>
        <a:buChar char="•"/>
        <a:defRPr sz="2362" kern="1200">
          <a:solidFill>
            <a:schemeClr val="tx1"/>
          </a:solidFill>
          <a:latin typeface="Khmer UI" panose="020B0502040204020203" pitchFamily="34" charset="0"/>
          <a:ea typeface="+mn-ea"/>
          <a:cs typeface="+mn-cs"/>
        </a:defRPr>
      </a:lvl3pPr>
      <a:lvl4pPr marL="1889939" indent="-269991" algn="l" defTabSz="1079965" rtl="0" eaLnBrk="1" latinLnBrk="0" hangingPunct="1">
        <a:spcBef>
          <a:spcPct val="20000"/>
        </a:spcBef>
        <a:buFont typeface="Arial" pitchFamily="34" charset="0"/>
        <a:buChar char="–"/>
        <a:defRPr sz="2126" kern="1200">
          <a:solidFill>
            <a:schemeClr val="tx1"/>
          </a:solidFill>
          <a:latin typeface="Khmer UI" panose="020B0502040204020203" pitchFamily="34" charset="0"/>
          <a:ea typeface="+mn-ea"/>
          <a:cs typeface="+mn-cs"/>
        </a:defRPr>
      </a:lvl4pPr>
      <a:lvl5pPr marL="2429922" indent="-269991" algn="l" defTabSz="1079965" rtl="0" eaLnBrk="1" latinLnBrk="0" hangingPunct="1">
        <a:spcBef>
          <a:spcPct val="20000"/>
        </a:spcBef>
        <a:buFont typeface="Arial" pitchFamily="34" charset="0"/>
        <a:buChar char="»"/>
        <a:defRPr sz="2126" kern="1200">
          <a:solidFill>
            <a:schemeClr val="tx1"/>
          </a:solidFill>
          <a:latin typeface="Khmer UI" panose="020B0502040204020203" pitchFamily="34" charset="0"/>
          <a:ea typeface="+mn-ea"/>
          <a:cs typeface="+mn-cs"/>
        </a:defRPr>
      </a:lvl5pPr>
      <a:lvl6pPr marL="2969904" indent="-269991" algn="l" defTabSz="1079965" rtl="0" eaLnBrk="1" latinLnBrk="0" hangingPunct="1">
        <a:spcBef>
          <a:spcPct val="20000"/>
        </a:spcBef>
        <a:buFont typeface="Arial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09887" indent="-269991" algn="l" defTabSz="1079965" rtl="0" eaLnBrk="1" latinLnBrk="0" hangingPunct="1">
        <a:spcBef>
          <a:spcPct val="20000"/>
        </a:spcBef>
        <a:buFont typeface="Arial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049870" indent="-269991" algn="l" defTabSz="1079965" rtl="0" eaLnBrk="1" latinLnBrk="0" hangingPunct="1">
        <a:spcBef>
          <a:spcPct val="20000"/>
        </a:spcBef>
        <a:buFont typeface="Arial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589852" indent="-269991" algn="l" defTabSz="1079965" rtl="0" eaLnBrk="1" latinLnBrk="0" hangingPunct="1">
        <a:spcBef>
          <a:spcPct val="20000"/>
        </a:spcBef>
        <a:buFont typeface="Arial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79965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83" algn="l" defTabSz="1079965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65" algn="l" defTabSz="1079965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48" algn="l" defTabSz="1079965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31" algn="l" defTabSz="1079965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13" algn="l" defTabSz="1079965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896" algn="l" defTabSz="1079965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878" algn="l" defTabSz="1079965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861" algn="l" defTabSz="1079965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03368" y="1313408"/>
            <a:ext cx="6480720" cy="266429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RECOMMENDED TOUR</a:t>
            </a:r>
            <a:br>
              <a:rPr lang="fr-FR" sz="3600" dirty="0" smtClean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CRE DIRECTORS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839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200" dirty="0" smtClean="0"/>
              <a:t>RECOMMENDED CONFERENCES &amp; EVENTS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88" y="2465536"/>
            <a:ext cx="8674896" cy="3862735"/>
          </a:xfrm>
          <a:prstGeom prst="rect">
            <a:avLst/>
          </a:prstGeom>
          <a:ln w="28575">
            <a:solidFill>
              <a:srgbClr val="027290"/>
            </a:solidFill>
          </a:ln>
        </p:spPr>
      </p:pic>
    </p:spTree>
    <p:extLst>
      <p:ext uri="{BB962C8B-B14F-4D97-AF65-F5344CB8AC3E}">
        <p14:creationId xmlns:p14="http://schemas.microsoft.com/office/powerpoint/2010/main" val="3025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3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200" dirty="0" smtClean="0"/>
              <a:t>PALAIS DES FESTIVALS</a:t>
            </a:r>
            <a:endParaRPr lang="fr-FR" sz="3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16" y="1404381"/>
            <a:ext cx="7269720" cy="6160169"/>
          </a:xfrm>
          <a:prstGeom prst="rect">
            <a:avLst/>
          </a:prstGeom>
          <a:ln w="28575">
            <a:solidFill>
              <a:srgbClr val="027290"/>
            </a:solidFill>
          </a:ln>
        </p:spPr>
      </p:pic>
    </p:spTree>
    <p:extLst>
      <p:ext uri="{BB962C8B-B14F-4D97-AF65-F5344CB8AC3E}">
        <p14:creationId xmlns:p14="http://schemas.microsoft.com/office/powerpoint/2010/main" val="30114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TENTS AND OUTSIDE PAVILLIONS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058728" y="6904046"/>
            <a:ext cx="4190708" cy="954107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1,300 m² pavilion gathering all innovation stakeholders to </a:t>
            </a:r>
            <a:r>
              <a:rPr lang="en-US" sz="1400" b="1" dirty="0">
                <a:solidFill>
                  <a:schemeClr val="bg1"/>
                </a:solidFill>
                <a:latin typeface="Helvetica" pitchFamily="34" charset="0"/>
              </a:rPr>
              <a:t>showcase the most innovative solutions</a:t>
            </a:r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 and practices to increase the value of property assets</a:t>
            </a: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.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8728" y="6629918"/>
            <a:ext cx="4190708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Mipim Innovation </a:t>
            </a:r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Forum – stand C21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48627" y="3555217"/>
            <a:ext cx="4190708" cy="738664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showcase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by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many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EPADESA, Société du Grand Paris, Plaine de France, Paris Saclay, Sénart, … 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48627" y="3281089"/>
            <a:ext cx="4190708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Paris </a:t>
            </a:r>
            <a:r>
              <a:rPr lang="fr-FR" sz="1400" b="1" dirty="0" err="1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</a:t>
            </a:r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stand C12 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66719" y="4693797"/>
            <a:ext cx="4190708" cy="1815882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Nakheel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one of the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world’s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leading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developers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a major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contributor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realising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vision of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Dubai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 the 21st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century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creating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world class destination for living, business and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tourism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Nakheel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continues to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deliver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enhance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iconic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portfolio of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innovative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Dubai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across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residential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retail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hospitality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leisure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sectors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66719" y="4419669"/>
            <a:ext cx="4190708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err="1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Nakheel</a:t>
            </a:r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stand C20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48627" y="1344968"/>
            <a:ext cx="4190708" cy="1815882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Saint Petersburg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one of the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most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actively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Russia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It has a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great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investment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potential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The main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advantages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Saint Petersburg are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profitable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geopolitical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position,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developed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diversified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aconomy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and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efficient 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transportation 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network.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These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valuable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resources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fop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making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innovations and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industry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development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48627" y="1070840"/>
            <a:ext cx="4190708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Saint Petersburg </a:t>
            </a:r>
            <a:r>
              <a:rPr lang="fr-FR" sz="1400" b="1" dirty="0" err="1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Russia</a:t>
            </a:r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stand C11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96" y="1581746"/>
            <a:ext cx="7848872" cy="5969565"/>
          </a:xfrm>
          <a:prstGeom prst="rect">
            <a:avLst/>
          </a:prstGeom>
          <a:ln w="28575">
            <a:solidFill>
              <a:srgbClr val="027290"/>
            </a:solidFill>
          </a:ln>
        </p:spPr>
      </p:pic>
      <p:cxnSp>
        <p:nvCxnSpPr>
          <p:cNvPr id="14" name="Connecteur droit avec flèche 13"/>
          <p:cNvCxnSpPr>
            <a:endCxn id="11" idx="1"/>
          </p:cNvCxnSpPr>
          <p:nvPr/>
        </p:nvCxnSpPr>
        <p:spPr>
          <a:xfrm flipV="1">
            <a:off x="5831160" y="2252909"/>
            <a:ext cx="4217467" cy="704369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7" idx="1"/>
          </p:cNvCxnSpPr>
          <p:nvPr/>
        </p:nvCxnSpPr>
        <p:spPr>
          <a:xfrm>
            <a:off x="5471120" y="3429429"/>
            <a:ext cx="4577507" cy="495120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4895056" y="5705896"/>
            <a:ext cx="5171663" cy="93219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5" idx="1"/>
          </p:cNvCxnSpPr>
          <p:nvPr/>
        </p:nvCxnSpPr>
        <p:spPr>
          <a:xfrm>
            <a:off x="8135416" y="6629918"/>
            <a:ext cx="1923312" cy="751182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9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200" dirty="0" smtClean="0"/>
              <a:t>RIVIERA HALL 7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04" y="1745456"/>
            <a:ext cx="7818893" cy="5328592"/>
          </a:xfrm>
          <a:prstGeom prst="rect">
            <a:avLst/>
          </a:prstGeom>
          <a:ln w="28575">
            <a:solidFill>
              <a:srgbClr val="02729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923421" y="5691992"/>
            <a:ext cx="4190708" cy="1384995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Greater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Lyon and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have come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together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ONLYLYON banner to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the vibrant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property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the Lyon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urban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area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the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spotlights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Lyon Part-Dieu,  Lyon Confluence, Lyon Carré de Soie and Lyon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Gerland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23421" y="5417864"/>
            <a:ext cx="4190708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Grand Lyon– stand R7.E4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423448" y="6384489"/>
            <a:ext cx="1499973" cy="0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923421" y="2063229"/>
            <a:ext cx="4190708" cy="1169551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balanced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mix of industries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international high-tech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players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small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skilled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crafted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firms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combine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powerful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innovative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capabilities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an excellent business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climate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safeguard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economic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future of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exciting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city.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23421" y="1789101"/>
            <a:ext cx="4190708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of Munich – stand R7-G16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8423448" y="2537544"/>
            <a:ext cx="1499973" cy="0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923421" y="3986816"/>
            <a:ext cx="4190708" cy="738664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Projects</a:t>
            </a:r>
            <a:r>
              <a:rPr lang="fr-FR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showcase</a:t>
            </a:r>
            <a:r>
              <a:rPr lang="fr-FR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by </a:t>
            </a:r>
            <a:r>
              <a:rPr lang="fr-FR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many</a:t>
            </a:r>
            <a:r>
              <a:rPr lang="fr-FR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partners</a:t>
            </a:r>
            <a:r>
              <a:rPr lang="fr-FR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 of 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Marseille 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Fos, Aix Marseille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Metropole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Euromediterrannée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…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23421" y="3712688"/>
            <a:ext cx="4190708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Marseille – stand R7-E57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6335216" y="4409752"/>
            <a:ext cx="3588205" cy="864096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2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200" dirty="0" smtClean="0"/>
              <a:t>RIVIERA HALL 8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07" y="1435935"/>
            <a:ext cx="7239295" cy="5965375"/>
          </a:xfrm>
          <a:prstGeom prst="rect">
            <a:avLst/>
          </a:prstGeom>
          <a:ln w="28575">
            <a:solidFill>
              <a:srgbClr val="02729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791600" y="5691992"/>
            <a:ext cx="4322529" cy="738664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leader in automation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systems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residential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entrances, parking lots,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access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control and queue management.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91600" y="5417864"/>
            <a:ext cx="4322529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CAME– stand R8.A16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911280" y="5993928"/>
            <a:ext cx="2880320" cy="144017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791600" y="2063229"/>
            <a:ext cx="4322529" cy="738664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Numerous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such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as: Metro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Warsaw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Gdanski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Business Center, West Station,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Zlota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44, Business Garden Warszawa, …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91600" y="1789101"/>
            <a:ext cx="4322529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of </a:t>
            </a:r>
            <a:r>
              <a:rPr lang="fr-FR" sz="1400" b="1" dirty="0" err="1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Warsaw</a:t>
            </a:r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stand R8-D1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5111080" y="2537544"/>
            <a:ext cx="4680520" cy="288032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791600" y="3986816"/>
            <a:ext cx="4322529" cy="738664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Projects</a:t>
            </a:r>
            <a:r>
              <a:rPr lang="fr-FR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showcase</a:t>
            </a:r>
            <a:r>
              <a:rPr lang="fr-FR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by </a:t>
            </a:r>
            <a:r>
              <a:rPr lang="fr-FR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many</a:t>
            </a:r>
            <a:r>
              <a:rPr lang="fr-FR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partners</a:t>
            </a:r>
            <a:r>
              <a:rPr lang="fr-FR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 of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Marseilel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Fos, Aix Marseille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Metropole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Euromediterrannée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…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91600" y="3712688"/>
            <a:ext cx="4322529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ICE – </a:t>
            </a:r>
            <a:r>
              <a:rPr lang="fr-FR" sz="1400" b="1" dirty="0" err="1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Italian</a:t>
            </a:r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Trade Agency – stand R8-B10/B10a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2" name="Connecteur droit avec flèche 21"/>
          <p:cNvCxnSpPr>
            <a:endCxn id="20" idx="1"/>
          </p:cNvCxnSpPr>
          <p:nvPr/>
        </p:nvCxnSpPr>
        <p:spPr>
          <a:xfrm flipV="1">
            <a:off x="6479232" y="4356148"/>
            <a:ext cx="3312368" cy="269628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767264" y="4165570"/>
            <a:ext cx="3024336" cy="190578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9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200" dirty="0" smtClean="0"/>
              <a:t>PALAIS-1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712" y="1601440"/>
            <a:ext cx="7804149" cy="5710637"/>
          </a:xfrm>
          <a:prstGeom prst="rect">
            <a:avLst/>
          </a:prstGeom>
          <a:ln w="28575">
            <a:solidFill>
              <a:srgbClr val="02729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791600" y="2398934"/>
            <a:ext cx="4322529" cy="1169551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Malmö Trade &amp;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Industry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Agency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City of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Malmö’s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department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that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practical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support to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companies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considering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establish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expand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or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relocate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their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Business in the Malmö area.</a:t>
            </a:r>
          </a:p>
          <a:p>
            <a:pPr lvl="0" algn="just"/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91600" y="2124806"/>
            <a:ext cx="4322529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of Malmö – stand P-1.L9/P-1.K21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91600" y="4120233"/>
            <a:ext cx="4322529" cy="1815882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Barcelona-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Catalonia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commitment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the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Government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Catalonia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through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Incasol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and the Barcelona City Council to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promote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strategic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new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 a new city model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closely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linked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the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knowledge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economy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and to position Barcelona and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Catalonia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as hubs of innovation, in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surroundings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powerful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knowledge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-intensive and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mobility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infrstuctures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91600" y="3846105"/>
            <a:ext cx="4322529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Barcelona CATALONIA– stand P-1.K50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91600" y="6454445"/>
            <a:ext cx="4322529" cy="523220"/>
          </a:xfrm>
          <a:prstGeom prst="rect">
            <a:avLst/>
          </a:prstGeom>
          <a:solidFill>
            <a:srgbClr val="017898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Toursim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Brazil</a:t>
            </a:r>
            <a:r>
              <a:rPr lang="fr-FR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investment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opportunities</a:t>
            </a:r>
            <a:r>
              <a:rPr lang="fr-FR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91600" y="6180317"/>
            <a:ext cx="4322529" cy="307777"/>
          </a:xfrm>
          <a:prstGeom prst="rect">
            <a:avLst/>
          </a:prstGeom>
          <a:solidFill>
            <a:srgbClr val="F7B322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1400" b="1" dirty="0" err="1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Ministry</a:t>
            </a:r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</a:t>
            </a:r>
            <a:r>
              <a:rPr lang="fr-FR" sz="1400" b="1" dirty="0" err="1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Tourism</a:t>
            </a:r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</a:t>
            </a:r>
            <a:r>
              <a:rPr lang="fr-FR" sz="1400" b="1" dirty="0" err="1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Brazil</a:t>
            </a:r>
            <a:r>
              <a:rPr lang="fr-FR" sz="1400" b="1" dirty="0" smtClean="0">
                <a:solidFill>
                  <a:srgbClr val="244C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stand P-1.H81</a:t>
            </a:r>
            <a:endParaRPr lang="fr-FR" sz="1400" b="1" dirty="0">
              <a:solidFill>
                <a:srgbClr val="244C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0" name="Connecteur droit avec flèche 19"/>
          <p:cNvCxnSpPr>
            <a:endCxn id="18" idx="1"/>
          </p:cNvCxnSpPr>
          <p:nvPr/>
        </p:nvCxnSpPr>
        <p:spPr>
          <a:xfrm>
            <a:off x="7343328" y="4434930"/>
            <a:ext cx="2448272" cy="2281125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5975176" y="3486093"/>
            <a:ext cx="3836228" cy="1442477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4823048" y="2629642"/>
            <a:ext cx="4988356" cy="718130"/>
          </a:xfrm>
          <a:prstGeom prst="straightConnector1">
            <a:avLst/>
          </a:prstGeom>
          <a:ln w="38100">
            <a:solidFill>
              <a:srgbClr val="F7B3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5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200" dirty="0" smtClean="0"/>
              <a:t>RECOMMENDED CONFERENCES &amp; EVENTS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20" y="2105496"/>
            <a:ext cx="8226148" cy="5053732"/>
          </a:xfrm>
          <a:prstGeom prst="rect">
            <a:avLst/>
          </a:prstGeom>
          <a:ln w="28575">
            <a:solidFill>
              <a:srgbClr val="02729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752" y="1340601"/>
            <a:ext cx="27051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200" dirty="0" smtClean="0"/>
              <a:t>RECOMMENDED CONFERENCES &amp; EVENTS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952" y="2681560"/>
            <a:ext cx="7543781" cy="3521174"/>
          </a:xfrm>
          <a:prstGeom prst="rect">
            <a:avLst/>
          </a:prstGeom>
          <a:ln w="28575">
            <a:solidFill>
              <a:srgbClr val="027290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752" y="1362099"/>
            <a:ext cx="32575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200" dirty="0" smtClean="0"/>
              <a:t>RECOMMENDED CONFERENCES &amp; EVENTS</a:t>
            </a:r>
            <a:endParaRPr lang="fr-FR" sz="32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880" y="2321520"/>
            <a:ext cx="9096907" cy="4346599"/>
          </a:xfrm>
          <a:prstGeom prst="rect">
            <a:avLst/>
          </a:prstGeom>
          <a:ln w="28575">
            <a:solidFill>
              <a:srgbClr val="027290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49" y="1396040"/>
            <a:ext cx="29051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DEM">
  <a:themeElements>
    <a:clrScheme name="Personnalisé 67">
      <a:dk1>
        <a:srgbClr val="3F3F3F"/>
      </a:dk1>
      <a:lt1>
        <a:sysClr val="window" lastClr="FFFFFF"/>
      </a:lt1>
      <a:dk2>
        <a:srgbClr val="003777"/>
      </a:dk2>
      <a:lt2>
        <a:srgbClr val="FBFBFB"/>
      </a:lt2>
      <a:accent1>
        <a:srgbClr val="007A9A"/>
      </a:accent1>
      <a:accent2>
        <a:srgbClr val="123B4C"/>
      </a:accent2>
      <a:accent3>
        <a:srgbClr val="F7B322"/>
      </a:accent3>
      <a:accent4>
        <a:srgbClr val="82AAC0"/>
      </a:accent4>
      <a:accent5>
        <a:srgbClr val="5C9052"/>
      </a:accent5>
      <a:accent6>
        <a:srgbClr val="DFAAAB"/>
      </a:accent6>
      <a:hlink>
        <a:srgbClr val="0000FF"/>
      </a:hlink>
      <a:folHlink>
        <a:srgbClr val="800080"/>
      </a:folHlink>
    </a:clrScheme>
    <a:fontScheme name="Personnalisé 18">
      <a:majorFont>
        <a:latin typeface="verdana"/>
        <a:ea typeface=""/>
        <a:cs typeface=""/>
      </a:majorFont>
      <a:minorFont>
        <a:latin typeface="Khmer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505</Words>
  <Application>Microsoft Office PowerPoint</Application>
  <PresentationFormat>Personnalisé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Helvetica</vt:lpstr>
      <vt:lpstr>Khmer UI</vt:lpstr>
      <vt:lpstr>verdana</vt:lpstr>
      <vt:lpstr>verdana</vt:lpstr>
      <vt:lpstr>Wingdings</vt:lpstr>
      <vt:lpstr>MIDEM</vt:lpstr>
      <vt:lpstr>RECOMMENDED TOUR  CRE DIRECTORS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TRANSCODE GRAPHIC</dc:creator>
  <cp:lastModifiedBy>GROLLEAU, Jérémy (RX)</cp:lastModifiedBy>
  <cp:revision>678</cp:revision>
  <dcterms:created xsi:type="dcterms:W3CDTF">2013-10-23T10:54:45Z</dcterms:created>
  <dcterms:modified xsi:type="dcterms:W3CDTF">2016-03-09T13:11:10Z</dcterms:modified>
</cp:coreProperties>
</file>